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4" r:id="rId7"/>
    <p:sldId id="265" r:id="rId8"/>
    <p:sldId id="262" r:id="rId9"/>
    <p:sldId id="259" r:id="rId10"/>
    <p:sldId id="281" r:id="rId11"/>
    <p:sldId id="266" r:id="rId12"/>
    <p:sldId id="267" r:id="rId13"/>
    <p:sldId id="268" r:id="rId14"/>
    <p:sldId id="269" r:id="rId15"/>
    <p:sldId id="270" r:id="rId16"/>
    <p:sldId id="283" r:id="rId17"/>
    <p:sldId id="263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7" r:id="rId26"/>
    <p:sldId id="278" r:id="rId27"/>
    <p:sldId id="284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5A1BBB-A08A-485A-B584-5B5875A5E5A5}" type="datetimeFigureOut">
              <a:rPr lang="en-US" smtClean="0"/>
              <a:pPr/>
              <a:t>23-04-2019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BCC644-E650-4AAD-BD45-FF02B45E80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Prevention of Occupational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/>
              <a:t>R</a:t>
            </a:r>
            <a:r>
              <a:rPr lang="en-US" dirty="0" err="1" smtClean="0"/>
              <a:t>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r>
              <a:rPr lang="en-US" dirty="0" smtClean="0"/>
              <a:t>,</a:t>
            </a:r>
          </a:p>
          <a:p>
            <a:pPr algn="r"/>
            <a:r>
              <a:rPr lang="en-US" dirty="0" smtClean="0"/>
              <a:t>Lecturer,</a:t>
            </a:r>
          </a:p>
          <a:p>
            <a:pPr algn="r"/>
            <a:r>
              <a:rPr lang="en-US" dirty="0" smtClean="0"/>
              <a:t>Dept. Of Community Medicine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vention-and-control-of-occupational-disease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evention-and-control-of-occupational-disease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5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evention-of-occupational-disease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evention-and-control-of-occupational-disease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057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revention-of-occupational-disease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12. Statistical Monitoring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600" dirty="0" smtClean="0"/>
              <a:t>Review at several intervals of collected data on health &amp; environmental exposure of occupational groups. The objective is to evaluate the adequacy of preventive measures and occupational health.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13. Research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600" dirty="0" smtClean="0"/>
              <a:t>Study to provide a better understanding of the industrial health problems.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7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3913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5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92479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810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381000"/>
            <a:ext cx="82296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actories-act-1948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7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actories-act-1948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actories-act-1948-with-related-attachments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regarding specified accidents which cause death, serious bodily injuries or occupational diseases.</a:t>
            </a:r>
          </a:p>
          <a:p>
            <a:r>
              <a:rPr lang="en-US" dirty="0" smtClean="0"/>
              <a:t>Act gives a schedule of </a:t>
            </a:r>
            <a:r>
              <a:rPr lang="en-US" dirty="0" err="1" smtClean="0"/>
              <a:t>notifiable</a:t>
            </a:r>
            <a:r>
              <a:rPr lang="en-US" dirty="0" smtClean="0"/>
              <a:t> </a:t>
            </a:r>
            <a:r>
              <a:rPr lang="en-US" dirty="0" err="1" smtClean="0"/>
              <a:t>dieases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Provision has been made in the 1976 amendment for safety and occupational health surveys in </a:t>
            </a:r>
            <a:r>
              <a:rPr lang="en-US" smtClean="0"/>
              <a:t>factories and </a:t>
            </a:r>
            <a:r>
              <a:rPr lang="en-US" dirty="0" smtClean="0"/>
              <a:t>industries.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actories-act-1948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9247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1"/>
            <a:ext cx="83819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04800"/>
            <a:ext cx="8991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199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296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lide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60</Words>
  <Application>Microsoft Office PowerPoint</Application>
  <PresentationFormat>On-screen Show (4:3)</PresentationFormat>
  <Paragraphs>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Prevention of Occupational Health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12. Statistical Monitoring  Review at several intervals of collected data on health &amp; environmental exposure of occupational groups. The objective is to evaluate the adequacy of preventive measures and occupational health. 13. Research  Study to provide a better understanding of the industrial health problems.  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OCCUPATIONAL DISEASE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Measures for occupational Health</dc:title>
  <dc:creator>COMMUNITY OF MEDICIN</dc:creator>
  <cp:lastModifiedBy>New</cp:lastModifiedBy>
  <cp:revision>36</cp:revision>
  <dcterms:created xsi:type="dcterms:W3CDTF">2018-05-16T09:37:25Z</dcterms:created>
  <dcterms:modified xsi:type="dcterms:W3CDTF">2019-04-23T11:01:18Z</dcterms:modified>
</cp:coreProperties>
</file>